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57" r:id="rId7"/>
    <p:sldId id="258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2"/>
  </p:normalViewPr>
  <p:slideViewPr>
    <p:cSldViewPr snapToGrid="0" snapToObjects="1">
      <p:cViewPr varScale="1">
        <p:scale>
          <a:sx n="102" d="100"/>
          <a:sy n="102" d="100"/>
        </p:scale>
        <p:origin x="8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6B37CA-ED59-B743-B567-6337C0036F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4DD3F7D-49C5-4540-862B-00CDADAF55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227393F-2D7E-CE46-B9E3-38D05222F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8DAFD2F-B349-D34A-B4E4-18D49142F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4EA85BA-4B6B-5E46-821A-D68F332CB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0306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62EA9B-DD22-D649-AA59-E6BE2F548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ADDCA4B-C042-594E-9C21-A6A4227AD0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02F78FF-5991-9E41-B602-96675387A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3B9859-D748-F548-845F-95893DFDC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2CBF64C-443F-1449-AF5E-9062CDCAC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0098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364BB1D-7EF2-7C40-B888-0A3723DB79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FFF3B1B-8493-C04A-8051-CD19D3F58F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3B23D9-B89A-C645-8766-EA8EBB0B3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91D981D-46B0-2043-91EF-9CCFB1CBC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B8831AE-07CD-C341-B8FF-C2F73141D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7635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73DF97-8822-1843-8487-90C3A685F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A39827D-42A9-BC42-82C0-0669FFB31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87F664A-37FE-6149-A59D-77A8B2358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749825B-D6CD-E649-BD79-196DFF454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8C1927F-7292-FD45-AA68-64736FD17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8337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C601F9-36A1-8E44-A3DF-DB81CD238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FBB1A9-BEDC-B94A-8D6D-E844FA861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74455B-69BC-F543-B007-CDE1E4112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DC2DB6-3300-A74B-919C-9B07CD953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E2FCF15-86BD-EB47-B3AB-8D947075E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7671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474CB7-8BB3-534A-BF78-F7A51E1D8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66B508B-1793-0C44-B847-B8553B76E5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5174DD4-DF50-4C48-ABDC-4EB383F61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0801D10-0354-0946-94AC-B76755586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53861B0-7EB2-C94A-ACF8-688CAF5B9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ED6A445-AF42-CF4F-BF82-414395321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9879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83965B-8750-314C-B13C-A02AB352D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1D75BE-AE0E-9444-A58B-19D281915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2989499-015F-4947-8689-C7CFB5CB3D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9C95C9C-E8BB-0040-B65E-60118A8860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0476CBD-77D5-A644-A481-643D80939B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211EDFB-9909-C84F-AF95-6A47B0CA7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3DF4CA1-C45A-0641-BA65-F10D54D35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316D04D-4029-0544-9590-3D2C0D22E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0337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F83FE9-6A54-BC47-98D3-A8FAF31C2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907690C-0D70-094E-B3F0-E81A5E4F3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A6C1EC0-08CE-9A44-9BA2-C72EB5567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59DAF3F-650F-E942-9548-414A5DC9A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6717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C9076DB-B564-B14B-977A-BF487EF9A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B660E55-9292-2940-9FEC-FA3D5C292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2C68754-1092-5E4C-B462-5DDE4ED3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1147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7C2C83-4A37-B345-9337-D5166CF1C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9CC0246-7F3B-B847-964E-2BD3897C4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E7A1309-359C-804D-A0B0-B137C67D7B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7A1DBB1-EFD5-304D-87AF-DF17A30AF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6FEA04F-31A9-7740-8A22-80172BB40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342EFEB-68F1-C54C-96C9-6834F3673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4595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A0126A-E62E-B341-B17E-C5DFB2E89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81E0C55-C0FF-364E-BCE5-095DCDBAB4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607101-B23D-6B48-A7BE-27820ECAE1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1AAD890-7D35-2F41-83F3-E8B0F4DDA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E75246-EC19-BC46-9C12-C6A06AF1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098F7A0-2391-274B-B88F-41C294A5F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8901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7CEF0FF-DDF1-1E4A-93FF-7FEC65BA7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CEFD77-1F66-C04B-A97A-B36AEDE15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E766EB0-D9DE-2A4D-8C12-4D111C3611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83E203-0905-7C4A-BDF6-DAB8E73F2198}" type="datetimeFigureOut">
              <a:rPr lang="pt-BR" smtClean="0"/>
              <a:t>09/02/2020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90F193-ED04-8146-988C-ADA2961E8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54448F-648F-4F46-9787-3E609BA3A8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5C25C-6CF8-C047-AB0F-3548F7FF4B8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1273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1C76D599-EE96-2F4C-AE0D-97E330CE2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70" y="121914"/>
            <a:ext cx="4234807" cy="179397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071CA15-FC65-A042-9E1B-3A2DD3416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59128"/>
            <a:ext cx="6847324" cy="469887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D90F37E-93D9-C945-9675-1B504118E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2410" y="121914"/>
            <a:ext cx="7350420" cy="23310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643824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CA90716B-7D59-4640-A150-932345B80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37" y="0"/>
            <a:ext cx="5154895" cy="2292139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678A75F-50B8-6044-830B-5F5630ACA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37" y="2419765"/>
            <a:ext cx="5378780" cy="187666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1CF1730-D02E-D343-9E1C-E255E85609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923" y="4424053"/>
            <a:ext cx="4060202" cy="241752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83CA571-C496-9D4D-8771-4A0203D0FC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6682" y="0"/>
            <a:ext cx="65743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528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898F1F5-A40D-3E49-88E2-D69ADEC0C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210" y="91858"/>
            <a:ext cx="4100186" cy="163048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D711C64-878E-2A4B-A3BE-C1BB4BE22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88" y="1722341"/>
            <a:ext cx="4762936" cy="1963214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19BFF34-1226-E041-A657-A6640BAC86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0146" y="91858"/>
            <a:ext cx="4948173" cy="279392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B2C69711-AC72-9A4C-B58B-0F92BF66FB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8816" y="3429000"/>
            <a:ext cx="9194891" cy="333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02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9C2F604-1DAA-AA43-85B9-5E5AE4146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078" y="195942"/>
            <a:ext cx="6389138" cy="3233058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4A1A1B12-B798-2E42-B30B-653A8B983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84" y="3429000"/>
            <a:ext cx="6208079" cy="323305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C0FAE923-0876-5C42-9E72-D6C1475A3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84" y="195942"/>
            <a:ext cx="5324939" cy="205377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C47FACB-76E5-6F4F-B999-90C1740079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0863" y="3591379"/>
            <a:ext cx="58166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487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7C47FACB-76E5-6F4F-B999-90C174007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4458" y="0"/>
            <a:ext cx="6647542" cy="3323771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65B0314C-256C-1541-BDBE-59F0ABC1E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5214"/>
            <a:ext cx="6306059" cy="632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25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83B8558-FC5E-CF47-B374-7E37DF801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842" y="215177"/>
            <a:ext cx="4142921" cy="196379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3BB4007-18B6-B34F-827C-04DEF0B808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1494" y="215177"/>
            <a:ext cx="7377573" cy="119343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446C5D0-B414-A544-94C2-84296149328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4101"/>
          <a:stretch/>
        </p:blipFill>
        <p:spPr>
          <a:xfrm>
            <a:off x="6142923" y="1408608"/>
            <a:ext cx="5890766" cy="521879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277CC30-59D5-FC4C-BB9F-0E762A1ECA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311" y="2602039"/>
            <a:ext cx="60325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3980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8C55BFD-27F4-8149-B4AC-7D38026A7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594100" cy="7747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D311FDF-8321-1143-BFC6-06AD3A65B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957" y="774700"/>
            <a:ext cx="2349500" cy="2413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347A82C-C8DD-9847-AE2C-56C354C63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957" y="1059667"/>
            <a:ext cx="3789830" cy="146206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32A771DD-275E-6546-9629-9428ABBD83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6382" y="49774"/>
            <a:ext cx="2923975" cy="63411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85C5DCD7-908A-D549-B679-47ACD22391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68370" y="634558"/>
            <a:ext cx="6476673" cy="608651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BFA60A8D-0817-9E44-9629-7178159FB7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542" y="2698929"/>
            <a:ext cx="59690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99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5BD3619F-CAB1-9B45-A8A0-AD9FC26F1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864" y="175079"/>
            <a:ext cx="4340679" cy="1268814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FCC83BE1-C08E-7842-9E35-2B2C21386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0714" y="236675"/>
            <a:ext cx="6765047" cy="249555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ECED4EC7-280A-8143-BB5F-94AEFCEC18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866" y="1754773"/>
            <a:ext cx="3969463" cy="181247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E1D68616-A9BC-9C4F-93B1-C9B3388CA4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239" y="3878125"/>
            <a:ext cx="5562600" cy="1371600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7570034-834D-5C43-B689-3567D57BAD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6239" y="5249725"/>
            <a:ext cx="5578719" cy="13716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B253338C-3EEA-A24F-BC7F-875D49FC39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6795" y="3109571"/>
            <a:ext cx="6078966" cy="357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472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D562EDF-7E7C-4B41-B4FC-1426236E25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46" y="480332"/>
            <a:ext cx="11001308" cy="5897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046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9D034D4-3F26-C94C-812B-A05013C2FB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4" y="145515"/>
            <a:ext cx="5181600" cy="226462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A17AC11-3B9F-D841-ABA5-370195B05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623" y="145515"/>
            <a:ext cx="6090520" cy="276977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9C9AC03-F20C-AD44-89D8-C5AE14A12D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3314" y="2729350"/>
            <a:ext cx="5022850" cy="398313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001FEF97-FDD1-3144-A5DB-F25E7E8665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877" y="2410135"/>
            <a:ext cx="4905830" cy="4450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0412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B53E36BB-BDA6-2C46-B74E-96BAE8675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07" y="239486"/>
            <a:ext cx="5562601" cy="194901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D194710-1C1E-1246-B6F6-339DFC9AF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631" y="130628"/>
            <a:ext cx="5780314" cy="68580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E18A1EB-6EB4-3744-A491-82A6884E27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055" y="2372178"/>
            <a:ext cx="5773108" cy="4246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551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0</Words>
  <Application>Microsoft Macintosh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Ennes Barreto, Marcos</dc:creator>
  <cp:lastModifiedBy>Ennes Barreto, Marcos</cp:lastModifiedBy>
  <cp:revision>11</cp:revision>
  <dcterms:created xsi:type="dcterms:W3CDTF">2020-02-09T15:59:22Z</dcterms:created>
  <dcterms:modified xsi:type="dcterms:W3CDTF">2020-02-09T22:34:25Z</dcterms:modified>
</cp:coreProperties>
</file>

<file path=docProps/thumbnail.jpeg>
</file>